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9" r:id="rId3"/>
    <p:sldId id="256" r:id="rId4"/>
    <p:sldId id="257" r:id="rId5"/>
    <p:sldId id="258" r:id="rId6"/>
    <p:sldId id="259" r:id="rId7"/>
    <p:sldId id="263" r:id="rId8"/>
    <p:sldId id="264" r:id="rId9"/>
    <p:sldId id="260" r:id="rId10"/>
    <p:sldId id="261" r:id="rId11"/>
    <p:sldId id="265" r:id="rId12"/>
    <p:sldId id="266" r:id="rId13"/>
    <p:sldId id="267" r:id="rId14"/>
    <p:sldId id="270" r:id="rId1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4660"/>
  </p:normalViewPr>
  <p:slideViewPr>
    <p:cSldViewPr>
      <p:cViewPr varScale="1">
        <p:scale>
          <a:sx n="81" d="100"/>
          <a:sy n="81" d="100"/>
        </p:scale>
        <p:origin x="-195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596BE-AA22-45A2-8519-BCE6AD837C14}" type="datetimeFigureOut">
              <a:rPr lang="es-ES" smtClean="0"/>
              <a:t>20/09/12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27C0-7349-4D5B-9F93-5AB9207E999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6794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596BE-AA22-45A2-8519-BCE6AD837C14}" type="datetimeFigureOut">
              <a:rPr lang="es-ES" smtClean="0"/>
              <a:t>20/09/12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27C0-7349-4D5B-9F93-5AB9207E999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2468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596BE-AA22-45A2-8519-BCE6AD837C14}" type="datetimeFigureOut">
              <a:rPr lang="es-ES" smtClean="0"/>
              <a:t>20/09/12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27C0-7349-4D5B-9F93-5AB9207E999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887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596BE-AA22-45A2-8519-BCE6AD837C14}" type="datetimeFigureOut">
              <a:rPr lang="es-ES" smtClean="0"/>
              <a:t>20/09/12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27C0-7349-4D5B-9F93-5AB9207E999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7481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596BE-AA22-45A2-8519-BCE6AD837C14}" type="datetimeFigureOut">
              <a:rPr lang="es-ES" smtClean="0"/>
              <a:t>20/09/12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27C0-7349-4D5B-9F93-5AB9207E999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5210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596BE-AA22-45A2-8519-BCE6AD837C14}" type="datetimeFigureOut">
              <a:rPr lang="es-ES" smtClean="0"/>
              <a:t>20/09/12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27C0-7349-4D5B-9F93-5AB9207E999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9383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596BE-AA22-45A2-8519-BCE6AD837C14}" type="datetimeFigureOut">
              <a:rPr lang="es-ES" smtClean="0"/>
              <a:t>20/09/12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27C0-7349-4D5B-9F93-5AB9207E999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5066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596BE-AA22-45A2-8519-BCE6AD837C14}" type="datetimeFigureOut">
              <a:rPr lang="es-ES" smtClean="0"/>
              <a:t>20/09/12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27C0-7349-4D5B-9F93-5AB9207E999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1515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596BE-AA22-45A2-8519-BCE6AD837C14}" type="datetimeFigureOut">
              <a:rPr lang="es-ES" smtClean="0"/>
              <a:t>20/09/12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27C0-7349-4D5B-9F93-5AB9207E999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4205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596BE-AA22-45A2-8519-BCE6AD837C14}" type="datetimeFigureOut">
              <a:rPr lang="es-ES" smtClean="0"/>
              <a:t>20/09/12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27C0-7349-4D5B-9F93-5AB9207E999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9004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596BE-AA22-45A2-8519-BCE6AD837C14}" type="datetimeFigureOut">
              <a:rPr lang="es-ES" smtClean="0"/>
              <a:t>20/09/12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27C0-7349-4D5B-9F93-5AB9207E999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2351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596BE-AA22-45A2-8519-BCE6AD837C14}" type="datetimeFigureOut">
              <a:rPr lang="es-ES" smtClean="0"/>
              <a:t>20/09/12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727C0-7349-4D5B-9F93-5AB9207E999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9906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Relationship Id="rId3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jpeg"/><Relationship Id="rId5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openxmlformats.org/officeDocument/2006/relationships/image" Target="../media/image42.jpeg"/><Relationship Id="rId5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5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Jose\Pictures\LOGOS\logo guajava.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45397">
            <a:off x="4544605" y="4265293"/>
            <a:ext cx="3982067" cy="1737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Jose\Pictures\LOGOS\ADEL VELE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83" y="924350"/>
            <a:ext cx="2539702" cy="102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Jose\Pictures\LOGOS\FOMIPYM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67179">
            <a:off x="755071" y="5066686"/>
            <a:ext cx="3397275" cy="110537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593301"/>
            <a:ext cx="1770141" cy="174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Imagen 1" descr="logoword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491846"/>
            <a:ext cx="3187774" cy="974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Oficial ADELCO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5387" y="764704"/>
            <a:ext cx="2522792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8049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ADEL VELEZ\Proyectos\Fomipyme\Bocadillo\Ejecución\A27 Participación Eventos Comerciales\Fotos Bucaramanga - Vélez\SDC113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188641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325328"/>
            <a:ext cx="4314081" cy="30103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4176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a5.sphotos.ak.fbcdn.net/hphotos-ak-ash4/313307_171036709645036_100002161248913_393514_1699566810_n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7234" y="404664"/>
            <a:ext cx="3121110" cy="249252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4 Imagen" descr="D:\DCIM\100_PANA\P100069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8" y="404664"/>
            <a:ext cx="3485588" cy="290845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5 Imagen" descr="D:\DCIM\100_PANA\P100080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7" y="3210243"/>
            <a:ext cx="2861384" cy="281104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6 Imagen" descr="http://a8.sphotos.ak.fbcdn.net/hphotos-ak-ash4/s720x720/313308_270297536343191_100000888391782_832521_1637785058_n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0970" y="3068960"/>
            <a:ext cx="3789382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93051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a4.sphotos.ak.fbcdn.net/hphotos-ak-ash4/s720x720/319926_270301609676117_100000888391782_832542_755195341_n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742392"/>
            <a:ext cx="3384376" cy="27109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4 Imagen" descr="http://a6.sphotos.ak.fbcdn.net/hphotos-ak-ash4/s720x720/316930_270311146341830_100000888391782_832653_1870280678_n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717032"/>
            <a:ext cx="3593202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5 Imagen" descr="http://a7.sphotos.ak.fbcdn.net/hphotos-ak-snc7/s720x720/294606_270305213009090_100000888391782_832573_670966179_n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3649206" cy="25642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6 Imagen" descr="D:\FOTOS\IMG00435-20110927-145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548680"/>
            <a:ext cx="4032448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817466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D:\FOTOS\IMG00445-20110927-15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8424936" cy="61926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03017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_tradnl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Jose</a:t>
            </a:r>
            <a:r>
              <a:rPr lang="es-ES_trad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Luis Casadiego Mora </a:t>
            </a:r>
          </a:p>
          <a:p>
            <a:pPr marL="0" indent="0" algn="ctr">
              <a:buNone/>
            </a:pPr>
            <a:r>
              <a:rPr lang="es-ES_trad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Fabrica de Bocadillos el Danubio</a:t>
            </a:r>
          </a:p>
          <a:p>
            <a:pPr marL="0" indent="0" algn="ctr">
              <a:buNone/>
            </a:pPr>
            <a:r>
              <a:rPr lang="es-ES_trad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Vélez – Santander </a:t>
            </a:r>
          </a:p>
          <a:p>
            <a:pPr marL="0" indent="0" algn="ctr">
              <a:buNone/>
            </a:pPr>
            <a:r>
              <a:rPr lang="es-ES_tradnl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Cel</a:t>
            </a:r>
            <a:r>
              <a:rPr lang="es-ES_trad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: 314 3233431</a:t>
            </a:r>
            <a:endParaRPr lang="es-E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175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1026" name="Picture 2" descr="C:\Users\Jose Luis Casadiego.CASADIEGO\Desktop\ADEL\TURISMO\Turismo 2008\Fotos\Turismo\fotos velez centro\guayaba bocadillo\EPSN05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dirty="0" smtClean="0">
                <a:solidFill>
                  <a:schemeClr val="bg1"/>
                </a:solidFill>
              </a:rPr>
              <a:t>Resultados alcanzados…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800" dirty="0" smtClean="0">
                <a:solidFill>
                  <a:schemeClr val="bg1"/>
                </a:solidFill>
                <a:latin typeface="Century Gothic" pitchFamily="34" charset="0"/>
              </a:rPr>
              <a:t>Aplicación de innovación tecnológica incremental al mejoramiento de un producto a base de pasta de guayaba endulzado con panela es aplicada para los 24 empresarios. (veleñito turístico).</a:t>
            </a:r>
          </a:p>
          <a:p>
            <a:pPr algn="just"/>
            <a:r>
              <a:rPr lang="es-ES" sz="1800" dirty="0" smtClean="0">
                <a:solidFill>
                  <a:schemeClr val="bg1"/>
                </a:solidFill>
                <a:latin typeface="Century Gothic" pitchFamily="34" charset="0"/>
              </a:rPr>
              <a:t>Caracterización de 2 presentaciones de bocadillo (ojitos y veleño) son mejoradas en cuanto a calidad, criterios de producción y empaque. </a:t>
            </a:r>
          </a:p>
          <a:p>
            <a:pPr algn="just"/>
            <a:r>
              <a:rPr lang="es-ES_tradnl" sz="1800" dirty="0" smtClean="0">
                <a:solidFill>
                  <a:schemeClr val="bg1"/>
                </a:solidFill>
                <a:latin typeface="Century Gothic" pitchFamily="34" charset="0"/>
              </a:rPr>
              <a:t>Implementación de Buenas Practicas de Manufactura.</a:t>
            </a:r>
          </a:p>
          <a:p>
            <a:pPr algn="just"/>
            <a:r>
              <a:rPr lang="es-ES_tradnl" sz="1800" dirty="0" smtClean="0">
                <a:solidFill>
                  <a:schemeClr val="bg1"/>
                </a:solidFill>
                <a:latin typeface="Century Gothic" pitchFamily="34" charset="0"/>
              </a:rPr>
              <a:t>Creación y fortalecimiento de la organización Agroindustriales del Bocadillo Veleño – GUAJAVA, la cual agrupa a 67 empresarios.</a:t>
            </a:r>
          </a:p>
          <a:p>
            <a:pPr algn="just"/>
            <a:r>
              <a:rPr lang="es-ES_tradnl" sz="1800" dirty="0" smtClean="0">
                <a:solidFill>
                  <a:schemeClr val="bg1"/>
                </a:solidFill>
                <a:latin typeface="Century Gothic" pitchFamily="34" charset="0"/>
              </a:rPr>
              <a:t>Herramientas de seguimiento y control para la comercialización en mercados formales. (imagen Corporativa, diseño de empaques, Registro Sanitario, reglamentos comerciales, software). </a:t>
            </a:r>
          </a:p>
          <a:p>
            <a:pPr algn="just"/>
            <a:r>
              <a:rPr lang="es-ES_tradnl" sz="1800" dirty="0" smtClean="0">
                <a:solidFill>
                  <a:schemeClr val="bg1"/>
                </a:solidFill>
                <a:latin typeface="Century Gothic" pitchFamily="34" charset="0"/>
              </a:rPr>
              <a:t>Certificación de 28 empresas en NTC 6001 – ICONTEC.</a:t>
            </a:r>
          </a:p>
          <a:p>
            <a:pPr algn="just"/>
            <a:r>
              <a:rPr lang="es-ES_tradnl" sz="1800" dirty="0" smtClean="0">
                <a:solidFill>
                  <a:schemeClr val="bg1"/>
                </a:solidFill>
                <a:latin typeface="Century Gothic" pitchFamily="34" charset="0"/>
              </a:rPr>
              <a:t>Participación en giras técnicas y eventos comerciales a nivel nacional e internacional.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75274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ADEL VELEZ\Proyectos\Fomipyme\Bocadillo\Ejecución\Caracterización A05 - A06 y A07 Natalia\CAPACITACION A06\registro fotografico A06\SAM_2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51" y="0"/>
            <a:ext cx="4860033" cy="3645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ADEL VELEZ\Proyectos\Fomipyme\Bocadillo\Ejecución\Caracterización A05 - A06 y A07 Natalia\CARACTERIZACION A05\REGISTRO FOTOGRAFICO\100_20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9060" y="3645025"/>
            <a:ext cx="4283643" cy="32129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SDC10315"/>
          <p:cNvSpPr>
            <a:spLocks noChangeArrowheads="1"/>
          </p:cNvSpPr>
          <p:nvPr/>
        </p:nvSpPr>
        <p:spPr bwMode="auto">
          <a:xfrm>
            <a:off x="5436096" y="585849"/>
            <a:ext cx="3240360" cy="2555119"/>
          </a:xfrm>
          <a:prstGeom prst="roundRect">
            <a:avLst>
              <a:gd name="adj" fmla="val 16667"/>
            </a:avLst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C0504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" name="AutoShape 5" descr="SDC10427"/>
          <p:cNvSpPr>
            <a:spLocks noChangeArrowheads="1"/>
          </p:cNvSpPr>
          <p:nvPr/>
        </p:nvSpPr>
        <p:spPr bwMode="auto">
          <a:xfrm>
            <a:off x="578559" y="3933056"/>
            <a:ext cx="3744416" cy="2448272"/>
          </a:xfrm>
          <a:prstGeom prst="roundRect">
            <a:avLst>
              <a:gd name="adj" fmla="val 16667"/>
            </a:avLst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C0504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966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050" name="Picture 2" descr="D:\ADEL VELEZ\Proyectos\Fomipyme\Bocadillo\Ejecución\Caracterización A05 - A06 y A07 Natalia\CARACTERIZACION A05\REGISTRO FOTOGRAFICO\100_20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5244073" cy="39330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ADEL VELEZ\Proyectos\Fomipyme\Bocadillo\Ejecución\Caracterización A05 - A06 y A07 Natalia\CARACTERIZACION A05\REGISTRO FOTOGRAFICO\SAM_20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5312" y="3861048"/>
            <a:ext cx="3868688" cy="29015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100_3226"/>
          <p:cNvSpPr>
            <a:spLocks noChangeArrowheads="1"/>
          </p:cNvSpPr>
          <p:nvPr/>
        </p:nvSpPr>
        <p:spPr bwMode="auto">
          <a:xfrm>
            <a:off x="5508104" y="836712"/>
            <a:ext cx="3312368" cy="2592288"/>
          </a:xfrm>
          <a:prstGeom prst="roundRect">
            <a:avLst>
              <a:gd name="adj" fmla="val 16667"/>
            </a:avLst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C0504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" name="AutoShape 5" descr="SDC10318"/>
          <p:cNvSpPr>
            <a:spLocks noChangeArrowheads="1"/>
          </p:cNvSpPr>
          <p:nvPr/>
        </p:nvSpPr>
        <p:spPr bwMode="auto">
          <a:xfrm>
            <a:off x="755576" y="4293096"/>
            <a:ext cx="3672408" cy="2232248"/>
          </a:xfrm>
          <a:prstGeom prst="roundRect">
            <a:avLst>
              <a:gd name="adj" fmla="val 16667"/>
            </a:avLst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C0504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1127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SDC10421"/>
          <p:cNvSpPr>
            <a:spLocks noChangeArrowheads="1"/>
          </p:cNvSpPr>
          <p:nvPr/>
        </p:nvSpPr>
        <p:spPr bwMode="auto">
          <a:xfrm>
            <a:off x="1043608" y="404664"/>
            <a:ext cx="4032448" cy="2664296"/>
          </a:xfrm>
          <a:prstGeom prst="roundRect">
            <a:avLst>
              <a:gd name="adj" fmla="val 16667"/>
            </a:avLst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C0504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" name="AutoShape 3" descr="SDC10425"/>
          <p:cNvSpPr>
            <a:spLocks noChangeArrowheads="1"/>
          </p:cNvSpPr>
          <p:nvPr/>
        </p:nvSpPr>
        <p:spPr bwMode="auto">
          <a:xfrm>
            <a:off x="1043608" y="3607118"/>
            <a:ext cx="3816424" cy="2448272"/>
          </a:xfrm>
          <a:prstGeom prst="roundRect">
            <a:avLst>
              <a:gd name="adj" fmla="val 16667"/>
            </a:avLst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C0504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8" name="AutoShape 6" descr="IMG_0243"/>
          <p:cNvSpPr>
            <a:spLocks noChangeArrowheads="1"/>
          </p:cNvSpPr>
          <p:nvPr/>
        </p:nvSpPr>
        <p:spPr bwMode="auto">
          <a:xfrm>
            <a:off x="5292080" y="506412"/>
            <a:ext cx="3600400" cy="2634555"/>
          </a:xfrm>
          <a:prstGeom prst="roundRect">
            <a:avLst>
              <a:gd name="adj" fmla="val 16667"/>
            </a:avLst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C0504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9" name="AutoShape 7" descr="IMG_0242"/>
          <p:cNvSpPr>
            <a:spLocks noChangeArrowheads="1"/>
          </p:cNvSpPr>
          <p:nvPr/>
        </p:nvSpPr>
        <p:spPr bwMode="auto">
          <a:xfrm>
            <a:off x="5041451" y="3607118"/>
            <a:ext cx="3960440" cy="2520280"/>
          </a:xfrm>
          <a:prstGeom prst="roundRect">
            <a:avLst>
              <a:gd name="adj" fmla="val 16667"/>
            </a:avLst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C0504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7581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SDC10428"/>
          <p:cNvSpPr>
            <a:spLocks noChangeArrowheads="1"/>
          </p:cNvSpPr>
          <p:nvPr/>
        </p:nvSpPr>
        <p:spPr bwMode="auto">
          <a:xfrm>
            <a:off x="17481" y="260648"/>
            <a:ext cx="3978455" cy="3096344"/>
          </a:xfrm>
          <a:prstGeom prst="roundRect">
            <a:avLst>
              <a:gd name="adj" fmla="val 16667"/>
            </a:avLst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C0504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" name="AutoShape 3" descr="SDC10441"/>
          <p:cNvSpPr>
            <a:spLocks noChangeArrowheads="1"/>
          </p:cNvSpPr>
          <p:nvPr/>
        </p:nvSpPr>
        <p:spPr bwMode="auto">
          <a:xfrm>
            <a:off x="4283968" y="3933056"/>
            <a:ext cx="4697883" cy="2820838"/>
          </a:xfrm>
          <a:prstGeom prst="roundRect">
            <a:avLst>
              <a:gd name="adj" fmla="val 16667"/>
            </a:avLst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C0504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" name="AutoShape 4" descr="SDC10430"/>
          <p:cNvSpPr>
            <a:spLocks noChangeArrowheads="1"/>
          </p:cNvSpPr>
          <p:nvPr/>
        </p:nvSpPr>
        <p:spPr bwMode="auto">
          <a:xfrm>
            <a:off x="251520" y="3933056"/>
            <a:ext cx="3384376" cy="2376264"/>
          </a:xfrm>
          <a:prstGeom prst="roundRect">
            <a:avLst>
              <a:gd name="adj" fmla="val 16667"/>
            </a:avLst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C0504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" name="AutoShape 5" descr="IMG_0212"/>
          <p:cNvSpPr>
            <a:spLocks noChangeArrowheads="1"/>
          </p:cNvSpPr>
          <p:nvPr/>
        </p:nvSpPr>
        <p:spPr bwMode="auto">
          <a:xfrm>
            <a:off x="4427984" y="260648"/>
            <a:ext cx="4176464" cy="3096344"/>
          </a:xfrm>
          <a:prstGeom prst="roundRect">
            <a:avLst>
              <a:gd name="adj" fmla="val 16667"/>
            </a:avLst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C0504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617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2744"/>
            <a:ext cx="4493227" cy="26856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013" y="3501008"/>
            <a:ext cx="4249200" cy="30438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8660" y="162744"/>
            <a:ext cx="4646474" cy="27772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389" y="3518698"/>
            <a:ext cx="4253497" cy="25374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650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4972050" cy="2971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429000"/>
            <a:ext cx="4972050" cy="2971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7563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IMG_0235"/>
          <p:cNvSpPr>
            <a:spLocks noChangeArrowheads="1"/>
          </p:cNvSpPr>
          <p:nvPr/>
        </p:nvSpPr>
        <p:spPr bwMode="auto">
          <a:xfrm>
            <a:off x="179512" y="188640"/>
            <a:ext cx="3744416" cy="2880320"/>
          </a:xfrm>
          <a:prstGeom prst="roundRect">
            <a:avLst>
              <a:gd name="adj" fmla="val 16667"/>
            </a:avLst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C0504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5123" name="Picture 3" descr="D:\ADEL VELEZ\Proyectos\Fomipyme\Bocadillo\Ejecución\A27 Participación Eventos Comerciales\Fotos Bucaramanga - Vélez\SDC113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454" y="3501008"/>
            <a:ext cx="3925996" cy="29444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ADEL VELEZ\Proyectos\Fomipyme\Bocadillo\Ejecución\A27 Participación Eventos Comerciales\Fotos Bucaramanga - Vélez\SDC1135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1" y="188640"/>
            <a:ext cx="3975515" cy="29816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D:\ADEL VELEZ\Proyectos\Fomipyme\Bocadillo\Ejecución\A27 Participación Eventos Comerciales\Fotos Bucaramanga - Vélez\SDC1135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889" y="3645024"/>
            <a:ext cx="3975649" cy="29817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714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153</Words>
  <Application>Microsoft Macintosh PowerPoint</Application>
  <PresentationFormat>Presentación en pantalla (4:3)</PresentationFormat>
  <Paragraphs>12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</dc:creator>
  <cp:lastModifiedBy>Paula Vanessa Páez Cardona</cp:lastModifiedBy>
  <cp:revision>10</cp:revision>
  <dcterms:created xsi:type="dcterms:W3CDTF">2011-12-16T20:34:41Z</dcterms:created>
  <dcterms:modified xsi:type="dcterms:W3CDTF">2012-09-20T21:52:46Z</dcterms:modified>
</cp:coreProperties>
</file>