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75" r:id="rId4"/>
    <p:sldId id="257" r:id="rId5"/>
    <p:sldId id="290" r:id="rId6"/>
    <p:sldId id="289" r:id="rId7"/>
    <p:sldId id="287" r:id="rId8"/>
    <p:sldId id="273" r:id="rId9"/>
    <p:sldId id="294" r:id="rId10"/>
    <p:sldId id="277" r:id="rId11"/>
    <p:sldId id="279" r:id="rId12"/>
    <p:sldId id="292" r:id="rId13"/>
    <p:sldId id="283" r:id="rId14"/>
    <p:sldId id="269" r:id="rId15"/>
    <p:sldId id="270" r:id="rId16"/>
    <p:sldId id="262" r:id="rId17"/>
    <p:sldId id="281" r:id="rId18"/>
    <p:sldId id="263" r:id="rId19"/>
    <p:sldId id="272" r:id="rId20"/>
    <p:sldId id="271" r:id="rId21"/>
    <p:sldId id="261" r:id="rId22"/>
    <p:sldId id="295" r:id="rId23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240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545BD9-B95D-4AD9-B137-849E52C84F55}" type="datetimeFigureOut">
              <a:rPr lang="es-CR" smtClean="0"/>
              <a:t>20/09/12</a:t>
            </a:fld>
            <a:endParaRPr lang="es-C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0F1EE2-83B1-45B7-9172-C9F399CC52B4}" type="slidenum">
              <a:rPr lang="es-CR" smtClean="0"/>
              <a:t>‹Nr.›</a:t>
            </a:fld>
            <a:endParaRPr lang="es-C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7851648" cy="4392488"/>
          </a:xfrm>
        </p:spPr>
        <p:txBody>
          <a:bodyPr>
            <a:normAutofit fontScale="90000"/>
          </a:bodyPr>
          <a:lstStyle/>
          <a:p>
            <a:pPr algn="ctr"/>
            <a:r>
              <a:rPr lang="es-CR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PROYECTO DE PALMA CAMPESINA</a:t>
            </a:r>
            <a:br>
              <a:rPr lang="es-CR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CR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FEDERACION DE PEQUEÑOS PALMEROS FUNDEPALMA</a:t>
            </a:r>
            <a:r>
              <a:rPr lang="es-CR" dirty="0" smtClean="0">
                <a:solidFill>
                  <a:schemeClr val="bg1"/>
                </a:solidFill>
              </a:rPr>
              <a:t/>
            </a:r>
            <a:br>
              <a:rPr lang="es-CR" dirty="0" smtClean="0">
                <a:solidFill>
                  <a:schemeClr val="bg1"/>
                </a:solidFill>
              </a:rPr>
            </a:br>
            <a:endParaRPr lang="es-CR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1"/>
            <a:ext cx="3571203" cy="14401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2225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089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CR" sz="3400" b="1" dirty="0" smtClean="0"/>
              <a:t>LA PRODUCCIÓN ES SINONIMO DE MEJORAMIENTO DE CALIDAD DE VIDA</a:t>
            </a:r>
            <a:endParaRPr lang="es-CR" sz="3400" b="1" dirty="0"/>
          </a:p>
        </p:txBody>
      </p:sp>
      <p:pic>
        <p:nvPicPr>
          <p:cNvPr id="4" name="Picture 8" descr="F:\652SSCAM\Fotos APALSA-1\fotos banco 0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895" y="2132459"/>
            <a:ext cx="3239593" cy="38888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:\652SSCAM\Fotos de palma de APALSA\Fotos de Palma APALSA 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2106424"/>
            <a:ext cx="2736304" cy="38888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652SSCAM\FOTOS\FOTOS APALSA\FOTOS APALSA\Fotos APALSA-1\fotos banco 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106424"/>
            <a:ext cx="2736304" cy="39152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822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dirty="0" smtClean="0"/>
              <a:t>AUMENTO DE LA </a:t>
            </a:r>
            <a:br>
              <a:rPr lang="es-CR" b="1" dirty="0" smtClean="0"/>
            </a:br>
            <a:r>
              <a:rPr lang="es-CR" b="1" dirty="0" smtClean="0"/>
              <a:t>PRODUDUCTIVIDAD</a:t>
            </a:r>
            <a:endParaRPr lang="es-CR" b="1" dirty="0"/>
          </a:p>
        </p:txBody>
      </p:sp>
      <p:pic>
        <p:nvPicPr>
          <p:cNvPr id="7170" name="Picture 2" descr="G:\652SSCAM\FOTOS\FOTOS APALSA\FOTOS APALSA\Fotos Enero 2008 Mariposas\Fotos Enero 2008 Mariposas 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71" y="2218928"/>
            <a:ext cx="3859397" cy="409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652SSCAM\FOTOS\FOTOS APALSA\FOTOS APALSA\Fotos APALSA-1\fotos banco 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18928"/>
            <a:ext cx="3528392" cy="409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58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UARIO\AppData\Local\Microsoft\Windows\Temporary Internet Files\Content.IE5\AH2C1T0V\ENTREGA_CARROMATOS_1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7428" y="1844824"/>
            <a:ext cx="4704523" cy="38884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C:\Users\USUARIO\AppData\Local\Microsoft\Windows\Temporary Internet Files\Content.IE5\AH2C1T0V\ENTREGA_CARROMATOS_II_ETAPA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3638453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1 CuadroTexto"/>
          <p:cNvSpPr txBox="1"/>
          <p:nvPr/>
        </p:nvSpPr>
        <p:spPr>
          <a:xfrm>
            <a:off x="98051" y="548680"/>
            <a:ext cx="79928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DOTACION DE EQUIPOS Y HERRAMIENTAS</a:t>
            </a:r>
            <a:endParaRPr lang="es-CR" sz="3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407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2304" y="5486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R" b="1" dirty="0" smtClean="0"/>
              <a:t>PROYECTO ALTERNATIVO</a:t>
            </a:r>
            <a:endParaRPr lang="es-CR" b="1" dirty="0"/>
          </a:p>
        </p:txBody>
      </p:sp>
      <p:pic>
        <p:nvPicPr>
          <p:cNvPr id="18434" name="Picture 2" descr="G:\VISITA ASOPALMAR-ASPALPA\DSC065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4320480" cy="3857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Nueva carpeta (2)\S63017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49034"/>
            <a:ext cx="3744416" cy="3656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921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3000" b="1" dirty="0" smtClean="0"/>
              <a:t>SI INTERCAMBIAMOS NUESTRO CONOCIMIENTO Y VIVENCIAS, NOS FORTALECEMOS </a:t>
            </a:r>
            <a:endParaRPr lang="es-CR" sz="3000" b="1" dirty="0"/>
          </a:p>
        </p:txBody>
      </p:sp>
      <p:pic>
        <p:nvPicPr>
          <p:cNvPr id="2050" name="Picture 2" descr="G:\652SSCAM\DCIM-I\101MSDCF\Copia (2) de DSC022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3672408" cy="35283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G:\652SSCAM\FOTOS\FOTOS APALSA\FOTOS APALSA\Fotos APALSA-1\Fotos APALSA 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564904"/>
            <a:ext cx="3672408" cy="35283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47759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dirty="0" smtClean="0"/>
              <a:t>LA FAMILIA ES EL MOTOR DE NUESTRO PROYECTO</a:t>
            </a:r>
            <a:endParaRPr lang="es-CR" b="1" dirty="0"/>
          </a:p>
        </p:txBody>
      </p:sp>
      <p:pic>
        <p:nvPicPr>
          <p:cNvPr id="1027" name="Picture 3" descr="F:\DCIM\101MSDCF\DSC093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22" y="1988840"/>
            <a:ext cx="3707070" cy="3034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652SSCAM\FOTOS\sabana\S63001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313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es-CR" sz="3000" b="1" dirty="0" smtClean="0"/>
              <a:t>DIVERSIFICACION DE LA FINCA CAMPESINA CON PALMA ACEITE </a:t>
            </a:r>
            <a:endParaRPr lang="es-CR" sz="3000" b="1" dirty="0"/>
          </a:p>
        </p:txBody>
      </p:sp>
      <p:pic>
        <p:nvPicPr>
          <p:cNvPr id="13317" name="Picture 5" descr="G:\Fotos Asopalvi-Ecopetrol-Gobernacion\DSC058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69" y="1628801"/>
            <a:ext cx="2855200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G:\Nueva carpeta (2)\DSC045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058" y="1502787"/>
            <a:ext cx="3312368" cy="24842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G:\Nueva carpeta (2)\DSC045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058" y="3861049"/>
            <a:ext cx="2952328" cy="27169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FOTOS CERDOS WILCHES\100_06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145510"/>
            <a:ext cx="3240360" cy="24302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43902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dirty="0" smtClean="0"/>
              <a:t>LA RECREACION Y LA CULTURA NOS HACE CRECER </a:t>
            </a:r>
            <a:endParaRPr lang="es-CR" b="1" dirty="0"/>
          </a:p>
        </p:txBody>
      </p:sp>
      <p:pic>
        <p:nvPicPr>
          <p:cNvPr id="11266" name="Picture 2" descr="G:\652SSCAM\fotos kmara ernesto\DSC019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1996115"/>
            <a:ext cx="3264362" cy="30864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G:\652SSCAM\fotos kmara ernesto\DSC020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008" y="1772816"/>
            <a:ext cx="3662464" cy="30534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652SSCAM\FOTOS FXP\FOTOS FLORESTA\visita a San Pablo 0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149080"/>
            <a:ext cx="3408449" cy="25564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899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dirty="0" smtClean="0"/>
              <a:t>EN NUESTRO PROYECTO SE VALORA LA EQUIDAD DE GENERO</a:t>
            </a:r>
            <a:endParaRPr lang="es-CR" b="1" dirty="0"/>
          </a:p>
        </p:txBody>
      </p:sp>
      <p:pic>
        <p:nvPicPr>
          <p:cNvPr id="12290" name="Picture 2" descr="G:\E.P.S\DSC079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988840"/>
            <a:ext cx="4207496" cy="41817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G:\652SSCAM\FOTOS\FOTOS APALSA\FOTOS APALSA\Fotos APALSA-2\Integracion 15-12-07\Fotos Integracion 15-12-07. 0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226" y="2108448"/>
            <a:ext cx="3181662" cy="40621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88680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88640"/>
            <a:ext cx="8686800" cy="2016224"/>
          </a:xfrm>
        </p:spPr>
        <p:txBody>
          <a:bodyPr>
            <a:noAutofit/>
          </a:bodyPr>
          <a:lstStyle/>
          <a:p>
            <a:pPr algn="ctr"/>
            <a:r>
              <a:rPr lang="es-CR" sz="4000" b="1" dirty="0" smtClean="0"/>
              <a:t>SOMOS EL FUTURO DEL NUEVO Y EL PRESENTE  CAMPO – GRACIAS POR APOYARNOS</a:t>
            </a:r>
            <a:endParaRPr lang="es-CR" sz="4000" b="1" dirty="0"/>
          </a:p>
        </p:txBody>
      </p:sp>
      <p:pic>
        <p:nvPicPr>
          <p:cNvPr id="3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5878734" cy="3563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3713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dirty="0" smtClean="0">
                <a:latin typeface="Arial" pitchFamily="34" charset="0"/>
                <a:cs typeface="Arial" pitchFamily="34" charset="0"/>
              </a:rPr>
              <a:t>COMO COMENZARON</a:t>
            </a:r>
            <a:br>
              <a:rPr lang="es-CR" b="1" dirty="0" smtClean="0">
                <a:latin typeface="Arial" pitchFamily="34" charset="0"/>
                <a:cs typeface="Arial" pitchFamily="34" charset="0"/>
              </a:rPr>
            </a:br>
            <a:r>
              <a:rPr lang="es-CR" b="1" dirty="0" smtClean="0">
                <a:latin typeface="Arial" pitchFamily="34" charset="0"/>
                <a:cs typeface="Arial" pitchFamily="34" charset="0"/>
              </a:rPr>
              <a:t> NUESTROS SUEÑOS</a:t>
            </a:r>
            <a:endParaRPr lang="es-CR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UARIO\AppData\Local\Temp\Rar$DI00.636\VIVE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311" y="1836331"/>
            <a:ext cx="4638177" cy="44729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UARIO\AppData\Local\Microsoft\Windows\Temporary Internet Files\Content.IE5\QNWIZQS0\DSC07357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90356"/>
            <a:ext cx="3888432" cy="4146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18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dirty="0" smtClean="0"/>
              <a:t>SIN ACOMPAÑAMIENTO NO HAY DESARROLLO  CAMPESINO</a:t>
            </a:r>
            <a:endParaRPr lang="es-CR" b="1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92896"/>
            <a:ext cx="6415547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041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dirty="0" smtClean="0"/>
              <a:t>LA INTERINSTITUCIONALIDA</a:t>
            </a:r>
            <a:br>
              <a:rPr lang="es-CR" b="1" dirty="0" smtClean="0"/>
            </a:br>
            <a:r>
              <a:rPr lang="es-CR" b="1" dirty="0" smtClean="0"/>
              <a:t> NOS DA CREDIBILIDAD</a:t>
            </a:r>
            <a:endParaRPr lang="es-CR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08" y="1700808"/>
            <a:ext cx="5400600" cy="431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306660"/>
            <a:ext cx="200025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4740" y="5535814"/>
            <a:ext cx="1296144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5574470"/>
            <a:ext cx="1366981" cy="107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496787"/>
            <a:ext cx="1496194" cy="1152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75" y="5430644"/>
            <a:ext cx="1401213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Documents and Settings\Eduardo\Mis documentos\Mis imágenes\CELULAR ABRILMAYO\moto_2002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0070" y="1896843"/>
            <a:ext cx="3246323" cy="326034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848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Eduardo\Mis documentos\Mis imágenes\CELULAR ABRILMAYO\moto_2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41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835696" y="5201905"/>
            <a:ext cx="59046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478480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07288" cy="1143000"/>
          </a:xfrm>
        </p:spPr>
        <p:txBody>
          <a:bodyPr>
            <a:noAutofit/>
          </a:bodyPr>
          <a:lstStyle/>
          <a:p>
            <a:pPr algn="ctr"/>
            <a:r>
              <a:rPr lang="es-CR" sz="2800" b="1" i="1" dirty="0" smtClean="0">
                <a:latin typeface="Arial" pitchFamily="34" charset="0"/>
                <a:cs typeface="Arial" pitchFamily="34" charset="0"/>
              </a:rPr>
              <a:t>NUESTRO FUTURO HA EXIGIDO PERSEVERANCIA</a:t>
            </a:r>
            <a:br>
              <a:rPr lang="es-CR" sz="2800" b="1" i="1" dirty="0" smtClean="0">
                <a:latin typeface="Arial" pitchFamily="34" charset="0"/>
                <a:cs typeface="Arial" pitchFamily="34" charset="0"/>
              </a:rPr>
            </a:br>
            <a:r>
              <a:rPr lang="es-CR" sz="2800" b="1" i="1" dirty="0" smtClean="0">
                <a:latin typeface="Arial" pitchFamily="34" charset="0"/>
                <a:cs typeface="Arial" pitchFamily="34" charset="0"/>
              </a:rPr>
              <a:t> Y TRABAJO EN EQUIPO</a:t>
            </a:r>
            <a:endParaRPr lang="es-CR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F:\S60022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2996"/>
            <a:ext cx="3960440" cy="43963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947454"/>
            <a:ext cx="4341107" cy="43618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75536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:\NELSON PEREZ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775" y="1916832"/>
            <a:ext cx="4103209" cy="43265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2 CuadroTexto"/>
          <p:cNvSpPr txBox="1"/>
          <p:nvPr/>
        </p:nvSpPr>
        <p:spPr>
          <a:xfrm>
            <a:off x="323528" y="548680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PARA SEMBRAR, SE NECESITA CONSTRUIR ORGANIZACIÓN</a:t>
            </a:r>
            <a:endParaRPr lang="es-CR" sz="3000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USUARIO\Downloads\SIEMBRA 2008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28680"/>
            <a:ext cx="3816424" cy="42146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143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000" b="1" dirty="0" smtClean="0">
                <a:latin typeface="Arial" pitchFamily="34" charset="0"/>
                <a:cs typeface="Arial" pitchFamily="34" charset="0"/>
              </a:rPr>
              <a:t>CON LAS PRIMERAS SIEMBRAS </a:t>
            </a:r>
            <a:br>
              <a:rPr lang="es-CR" sz="3000" b="1" dirty="0" smtClean="0">
                <a:latin typeface="Arial" pitchFamily="34" charset="0"/>
                <a:cs typeface="Arial" pitchFamily="34" charset="0"/>
              </a:rPr>
            </a:br>
            <a:r>
              <a:rPr lang="es-CR" sz="3000" b="1" dirty="0" smtClean="0">
                <a:latin typeface="Arial" pitchFamily="34" charset="0"/>
                <a:cs typeface="Arial" pitchFamily="34" charset="0"/>
              </a:rPr>
              <a:t>ROMPIMOS CON NUESTROS MIEDOS</a:t>
            </a:r>
            <a:endParaRPr lang="es-CR" sz="3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USUARIO\AppData\Local\Temp\Rar$DI00.932\SIEMBRA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2736303" cy="3960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USUARIO\AppData\Local\Temp\Rar$DI01.076\SIEMBRA 2008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718855"/>
            <a:ext cx="2736304" cy="43773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C:\Users\USUARIO\Downloads\SIEMBRA 2008(3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2376264" cy="39914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25865" y="5682806"/>
            <a:ext cx="6418343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3000" b="1" smtClean="0"/>
              <a:t>CUANDO SIEMBRAS ESPERAS RECOGER TUS SUEÑOS EN UN FUTURO</a:t>
            </a:r>
            <a:endParaRPr lang="es-CR" sz="3000" b="1" dirty="0"/>
          </a:p>
        </p:txBody>
      </p:sp>
    </p:spTree>
    <p:extLst>
      <p:ext uri="{BB962C8B-B14F-4D97-AF65-F5344CB8AC3E}">
        <p14:creationId xmlns:p14="http://schemas.microsoft.com/office/powerpoint/2010/main" val="211545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3000" b="1" dirty="0" smtClean="0"/>
              <a:t>ESTE ES EL SUSTENTO DE NUESTRA FAMILIAS</a:t>
            </a:r>
            <a:br>
              <a:rPr lang="es-CR" sz="3000" b="1" dirty="0" smtClean="0"/>
            </a:br>
            <a:r>
              <a:rPr lang="es-CR" sz="3000" b="1" dirty="0" smtClean="0"/>
              <a:t> Y EL PAN DE CADA DIA</a:t>
            </a:r>
            <a:endParaRPr lang="es-CR" sz="3000" b="1" dirty="0"/>
          </a:p>
        </p:txBody>
      </p:sp>
      <p:pic>
        <p:nvPicPr>
          <p:cNvPr id="6146" name="Picture 2" descr="C:\Users\USUARIO\AppData\Local\Temp\Rar$DI07.213\SIEMBRA 2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0347"/>
            <a:ext cx="7632848" cy="44729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086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es-CR" sz="4000" b="1" dirty="0" smtClean="0"/>
              <a:t>CONSTRUIMOS NUESTRA OFICINAS, CONSTRUIMOS INSTITUCIONALIDAD</a:t>
            </a:r>
            <a:endParaRPr lang="es-CR" sz="4000" b="1" dirty="0"/>
          </a:p>
        </p:txBody>
      </p:sp>
      <p:pic>
        <p:nvPicPr>
          <p:cNvPr id="8194" name="Picture 2" descr="C:\Users\USUARIO\AppData\Local\Temp\Rar$DI00.450\SALON DE REUNION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65961"/>
            <a:ext cx="3888432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UARIO\Downloads\SED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65961"/>
            <a:ext cx="3635896" cy="3412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977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3600" b="1" dirty="0" smtClean="0"/>
              <a:t>LA CAPACITACION EN CAMPO FORTALECE NUESTRO DESARROLLO AGROPECUARIO</a:t>
            </a:r>
            <a:endParaRPr lang="es-CR" sz="3600" b="1" dirty="0"/>
          </a:p>
        </p:txBody>
      </p:sp>
      <p:pic>
        <p:nvPicPr>
          <p:cNvPr id="3" name="Picture 6" descr="D:\Mis documentos\Mis imágenes\PRESENTACIONES\FOTOS\viisitas a proyectos\fundepalma\IMG_6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028235"/>
            <a:ext cx="3240359" cy="3870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G:\652SSCAM\FOTOS\FOTOS APALSA\FOTOS APALSA\Fotos APALSA-2\Fotos Asistencia 18-12-07. 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063584"/>
            <a:ext cx="2877920" cy="3765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141735"/>
            <a:ext cx="3024336" cy="3756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330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652SSCAM\FOTOS\FOTOS APALSA\Fotos-Muestreo de Suelos\IMG_02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2952328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F:\652SSCAM\FOTOS\FOTOS APALSA\Fotos-Muestreo de Suelos\IMG_02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2880320" cy="45097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F:\652SSCAM\FOTOS\FOTOS APALSA\Fotos Foliar-Suelos-Ferris\IMG_02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1632" y="1758782"/>
            <a:ext cx="3312368" cy="42497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1 CuadroTexto"/>
          <p:cNvSpPr txBox="1"/>
          <p:nvPr/>
        </p:nvSpPr>
        <p:spPr>
          <a:xfrm>
            <a:off x="3275856" y="635235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b="1" dirty="0" smtClean="0">
                <a:solidFill>
                  <a:schemeClr val="accent1">
                    <a:lumMod val="75000"/>
                  </a:schemeClr>
                </a:solidFill>
              </a:rPr>
              <a:t>LAS BUENAS PRACTICAS PERMITEN MEJORAR LA PRODUCCION DE NUESTRO CULTIVO Y APORTAR AL MEDIO AMBIENTE</a:t>
            </a:r>
            <a:endParaRPr lang="es-CR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209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365</TotalTime>
  <Words>151</Words>
  <Application>Microsoft Macintosh PowerPoint</Application>
  <PresentationFormat>Presentación en pantalla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Flujo</vt:lpstr>
      <vt:lpstr>PROYECTO DE PALMA CAMPESINA FEDERACION DE PEQUEÑOS PALMEROS FUNDEPALMA </vt:lpstr>
      <vt:lpstr>COMO COMENZARON  NUESTROS SUEÑOS</vt:lpstr>
      <vt:lpstr>NUESTRO FUTURO HA EXIGIDO PERSEVERANCIA  Y TRABAJO EN EQUIPO</vt:lpstr>
      <vt:lpstr>Presentación de PowerPoint</vt:lpstr>
      <vt:lpstr>CON LAS PRIMERAS SIEMBRAS  ROMPIMOS CON NUESTROS MIEDOS</vt:lpstr>
      <vt:lpstr>ESTE ES EL SUSTENTO DE NUESTRA FAMILIAS  Y EL PAN DE CADA DIA</vt:lpstr>
      <vt:lpstr>CONSTRUIMOS NUESTRA OFICINAS, CONSTRUIMOS INSTITUCIONALIDAD</vt:lpstr>
      <vt:lpstr>LA CAPACITACION EN CAMPO FORTALECE NUESTRO DESARROLLO AGROPECUARIO</vt:lpstr>
      <vt:lpstr>Presentación de PowerPoint</vt:lpstr>
      <vt:lpstr>LA PRODUCCIÓN ES SINONIMO DE MEJORAMIENTO DE CALIDAD DE VIDA</vt:lpstr>
      <vt:lpstr>AUMENTO DE LA  PRODUDUCTIVIDAD</vt:lpstr>
      <vt:lpstr>Presentación de PowerPoint</vt:lpstr>
      <vt:lpstr>PROYECTO ALTERNATIVO</vt:lpstr>
      <vt:lpstr>SI INTERCAMBIAMOS NUESTRO CONOCIMIENTO Y VIVENCIAS, NOS FORTALECEMOS </vt:lpstr>
      <vt:lpstr>LA FAMILIA ES EL MOTOR DE NUESTRO PROYECTO</vt:lpstr>
      <vt:lpstr>DIVERSIFICACION DE LA FINCA CAMPESINA CON PALMA ACEITE </vt:lpstr>
      <vt:lpstr>LA RECREACION Y LA CULTURA NOS HACE CRECER </vt:lpstr>
      <vt:lpstr>EN NUESTRO PROYECTO SE VALORA LA EQUIDAD DE GENERO</vt:lpstr>
      <vt:lpstr>SOMOS EL FUTURO DEL NUEVO Y EL PRESENTE  CAMPO – GRACIAS POR APOYARNOS</vt:lpstr>
      <vt:lpstr>SIN ACOMPAÑAMIENTO NO HAY DESARROLLO  CAMPESINO</vt:lpstr>
      <vt:lpstr>LA INTERINSTITUCIONALIDA  NOS DA CREDIBILIDAD</vt:lpstr>
      <vt:lpstr>Presentación de PowerPoint</vt:lpstr>
    </vt:vector>
  </TitlesOfParts>
  <Company>SoftPack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Paula Vanessa Páez Cardona</cp:lastModifiedBy>
  <cp:revision>45</cp:revision>
  <dcterms:created xsi:type="dcterms:W3CDTF">2012-08-31T14:43:19Z</dcterms:created>
  <dcterms:modified xsi:type="dcterms:W3CDTF">2012-09-20T21:47:30Z</dcterms:modified>
</cp:coreProperties>
</file>